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èle Masson-Trottier" userId="S::uqmmasso@uq.edu.au::bc3d7ddc-f412-41df-99b8-b627034430b3" providerId="AD" clId="Web-{B7F57DF3-469E-C709-630F-EACC13A0C247}"/>
    <pc:docChg chg="mod">
      <pc:chgData name="Michèle Masson-Trottier" userId="S::uqmmasso@uq.edu.au::bc3d7ddc-f412-41df-99b8-b627034430b3" providerId="AD" clId="Web-{B7F57DF3-469E-C709-630F-EACC13A0C247}" dt="2026-09-03T22:59:18.265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C6FE7-97D7-496A-8E2E-25279CAEB5F3}" type="datetimeFigureOut">
              <a:t>03/09/2026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548B4-4C3F-4B98-9D61-FAE22B67ED3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89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Sensitive topic — set a confidentiality norm at the start: stories stay in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Confidentiality reminder first. Collect themes, not names. Land the reframe: you have more agency in this relationship than it feels like. ~10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Adapted from the Thèsez-vous 'Relations avec la direction' poster. Their framing cuts both ways: students have responsibilities too — prepare meetings, respect deadlines, flag absences early, take constructive criticism, communicate needs. Point people to Oxford's 'Clarifying expectations tool' and supervision MoU templates. Suggest drafting the expectations/agenda email as a pomodoro objective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it light — the humour makes the tactic memorable. ~4 min, then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Thèsez-vous rhythm today: 50-min pomodoros with 10-min pauses. Breaks are for talking, pomodoros are not. Coffee/hot water/snacks at the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quiet minutes to write and post objectives, then a quick round: each person reads one aloud. Start the visible timer exactly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7373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kern="0" spc="200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ISB WAGademy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0080" y="2286000"/>
            <a:ext cx="10972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Managing up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40080" y="41148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Supervisors, feedback &amp; meetings — the relationship is a skill, not a lottery.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5 of 6 · Fri 4 Sep · 9:00 am – 12:30 pm · 78-411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 (15 min)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860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“What do you wish your supervisor understood?”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" y="23728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feedback lottery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737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meetings you get gold; some you get 'looks fine' on a chapter you sweated over. The variance isn't random — it's steerable.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0" name="Shape 7"/>
          <p:cNvSpPr/>
          <p:nvPr/>
        </p:nvSpPr>
        <p:spPr>
          <a:xfrm>
            <a:off x="6537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268" y="23728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vanishing supervisor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452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weeks for an email reply while your milestone clock keeps ticking. Waiting silently is the worst strategy.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68" y="46588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mind-reading trap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737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expect direction; they expect independence — nobody ever said either out loud. Most friction is mismatched, unspoken expectations.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63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20" name="Shape 15"/>
          <p:cNvSpPr/>
          <p:nvPr/>
        </p:nvSpPr>
        <p:spPr>
          <a:xfrm>
            <a:off x="6537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268" y="46588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 asymmetry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452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hard to push back on the person who examines your progress. But polite pushback is a skill they expect PhDs to develop.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the implicit explicit (after Thèsez-vous)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1504188"/>
            <a:ext cx="329184" cy="329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32588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Negotiate the ground rules out loud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463040" y="1709928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Thèsez-vous' two essentials: agree the hours you'll devote to each activity, and when/how often you'll show progress. Add roles of each committee member, resources, conference plans.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2532888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" y="2711196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5328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the feedback contract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463040" y="2916936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thesis: dates you'll send drafts, how many versions they'll comment on, their turnaround time — and yours. For articles: who drafts first, contributions, author order. In writing.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3739896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" y="3918204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739896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the meeting cycle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463040" y="4123944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the day before (done / stuck / need-from-you), scoped feedback asks ('does §2's argument hold?'), and two-line minutes after: agreed, who, by when.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548640" y="4946904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8" y="5125212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63040" y="4946904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records, escalate well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463040" y="533095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the email trail. Raise problems with your supervisor first, compare notes with other students, and if needed meet the program director — knowing your rights isn't betrayal.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548640" y="6263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Decoding supervisor-speak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7DCD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0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say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14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“This section needs work”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“Have you considered [entire other field]?”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“Looks fine.”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“Why isn't this done yet?”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DDEBE2"/>
          </a:solidFill>
          <a:ln/>
        </p:spPr>
      </p:sp>
      <p:sp>
        <p:nvSpPr>
          <p:cNvPr id="7" name="Text 5"/>
          <p:cNvSpPr/>
          <p:nvPr/>
        </p:nvSpPr>
        <p:spPr>
          <a:xfrm>
            <a:off x="6629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E8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 with it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629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which of structure, evidence or prose — make them choose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'Is that essential for the thesis, or an interesting aside?' Scope creep dies in the open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one targeted question anyway — 'fine' often means 'didn't read closely'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the plan, renegotiate the timeline out loud, minute the new date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035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vague comment is an invitation to ask a sharper question.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today runs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258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9:00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194560" y="132588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+ post your 3 objectives on the board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94767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94767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9:30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194560" y="194767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1 — 50 min deep 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56946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56946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10:20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194560" y="256946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coffee, snacks, check-in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191256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191256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10:30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94560" y="3191256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2 — 50 min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813048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81304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11:20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194560" y="3813048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43484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11:30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194560" y="443484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3 — 50 min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505663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505663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12:20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194560" y="505663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back: wins, blockers, next intention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67842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E8604C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567842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12:30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194560" y="567842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— see you next week!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31520" y="210312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691640" y="217627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3 objectives — one per pomodoro, VERB + DELIVERABLE + SIZE.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306324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3063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691640" y="313639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them on the Miro board (link in the calendar invite).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" y="402336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4023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691640" y="409651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one out loud to the person next to you.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691640" y="507492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sessions between WAGs: </a:t>
            </a:r>
            <a:r>
              <a:rPr lang="en-US" sz="1600" b="1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https://pomofocus.io</a:t>
            </a: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pick your length, go.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623560"/>
            <a:ext cx="502920" cy="5029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463040" y="56692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Timer starts at 9:30 sharp.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2</cp:revision>
  <dcterms:created xsi:type="dcterms:W3CDTF">2026-08-06T02:14:54Z</dcterms:created>
  <dcterms:modified xsi:type="dcterms:W3CDTF">2026-09-03T22:59:18Z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2026-09-03T22:59:18Z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e85ea582-e654-4b61-9cbf-4daceb7a5914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10, 3, 0, 2</vt:lpwstr>
  </property>
</Properties>
</file>