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èle Masson-Trottier" userId="S::uqmmasso@uq.edu.au::bc3d7ddc-f412-41df-99b8-b627034430b3" providerId="AD" clId="Web-{00000000-0000-0000-0000-000000000000}"/>
    <pc:docChg chg="mod">
      <pc:chgData name="Michèle Masson-Trottier" userId="S::uqmmasso@uq.edu.au::bc3d7ddc-f412-41df-99b8-b627034430b3" providerId="AD" clId="Web-{00000000-0000-0000-0000-000000000000}" dt="2026-08-27T06:01:22.320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0A6A9-5A46-4DD3-8FB2-F2BE28512CAA}" type="datetimeFigureOut">
              <a:t>26/08/2026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4F916-561F-4CAC-9A3B-A835ACDBC05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352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Halfway point of the series — worth a quick celebration of the Done column on the Miro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six-months question and let the nervous laughter happen — everyone has a horror story; collect two or three. ~8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UQ offers RDM storage + data management plan support; mention library training. If your group computes, mention containers/Neurodesk-style environments as the gold standard for 'runs anywhere'.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~3 min. Suggest today's pomodoro 1 as a 'tidy sprint': structure one project folder + write its README. Concrete, finishable, satisfying.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Thèsez-vous rhythm today: 50-min pomodoros with 10-min pauses. Breaks are for talking, pomodoros are not. Coffee/hot water/snacks at the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quiet minutes to write and post objectives, then a quick round: each person reads one aloud. Start the visible timer exactly 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4008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17373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kern="0" spc="200" dirty="0">
                <a:solidFill>
                  <a:srgbClr val="F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ISB WAGademy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0080" y="2286000"/>
            <a:ext cx="10972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Reproducible research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640080" y="41148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Data, code &amp; file sanity — because future-you is your most important collaborator.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" y="5943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4 of 6 · Thu 27 Aug · 1:00 – 4:30 pm · 78-411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talk (15 min)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E860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“Could you rerun your analysis from six months ago?”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194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" y="23728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2194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final_v2_FINAL_realfinal.docx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737360" y="2697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chaos: nobody knows which file is current, least of all you. Every thesis has a haunted folder.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63640" y="1920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10" name="Shape 7"/>
          <p:cNvSpPr/>
          <p:nvPr/>
        </p:nvSpPr>
        <p:spPr>
          <a:xfrm>
            <a:off x="6537960" y="2194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268" y="23728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194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Mystery data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7452360" y="2697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spreadsheet was cleaned? What does column 'x2_new' mean? Undocumented data rots in months, not years.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4206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960" y="4480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268" y="46588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4480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worked on my machine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1737360" y="4983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analysis ran once, that one time, with settings nobody wrote down. Reviewers (and future-you) will ask.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263640" y="4206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20" name="Shape 15"/>
          <p:cNvSpPr/>
          <p:nvPr/>
        </p:nvSpPr>
        <p:spPr>
          <a:xfrm>
            <a:off x="6537960" y="4480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268" y="465886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480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bus factor of one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7452360" y="4983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your laptop died tonight, how much of your PhD dies with it? Backups and documentation are self-care.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Low-effort, high-return habits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" y="1504188"/>
            <a:ext cx="329184" cy="3291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63040" y="132588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project structure, always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463040" y="1709928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data-raw / data-clean / code / outputs / docs. Raw data is read-only, forever. Dates in filenames: 2026-08-27, sorts itself.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2532888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8" y="2711196"/>
            <a:ext cx="329184" cy="3291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63040" y="25328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control the words AND the code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1463040" y="2916936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for code (GitHub student pack is free); tracked changes + OneDrive versioning for documents. 'FINAL_v2' is not a version system.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548640" y="3739896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8" y="3918204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63040" y="3739896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README in every project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1463040" y="4123944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lines: what this is, where data came from, how to rerun, what's still broken, contact. Written for a stranger — who is you, later.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548640" y="4946904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948" y="5125212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463040" y="4946904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 it or lose it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1463040" y="5330952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manual step in Excel is a step nobody can repeat. If it happened to the data, it should be in code — cleaning included.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548640" y="6263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cost-benefit nobody explains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F7DCD2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6459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C0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sloppiness costs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914400" y="2240280"/>
            <a:ext cx="47548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rebuilding an analysis a reviewer questioned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Panic when supervisors ask 'can you redo it with the new data?'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you half-doubt because you can't retrace them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thesis handover that helps nobody — including you at the viva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32588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DDEBE2"/>
          </a:solidFill>
          <a:ln/>
        </p:spPr>
      </p:sp>
      <p:sp>
        <p:nvSpPr>
          <p:cNvPr id="7" name="Text 5"/>
          <p:cNvSpPr/>
          <p:nvPr/>
        </p:nvSpPr>
        <p:spPr>
          <a:xfrm>
            <a:off x="6629400" y="16459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E8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30 tidy minutes buys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629400" y="2240280"/>
            <a:ext cx="47548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Revisions become re-runs: change input, execute, done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credibility with supervisors, examiners, reviewers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paper's 'data availability statement' writes itself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employers in and out of academia actively hire for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0350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Reproducibility isn't extra work — it's work you stop doing twice.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today runs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3258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1:00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194560" y="132588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 + post your 3 objectives on the board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194767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94767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1:30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194560" y="194767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1 — 50 min deep 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56946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56946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2:20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194560" y="256946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— coffee, snacks, check-in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191256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3191256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2:30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194560" y="3191256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2 — 50 min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813048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81304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3:20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2194560" y="3813048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43484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443484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3:30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2194560" y="443484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3 — 50 min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505663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505663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4:20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2194560" y="505663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back: wins, blockers, next intention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48640" y="567842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E8604C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567842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4:30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2194560" y="567842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— see you next week!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731520" y="210312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691640" y="217627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3 objectives — one per pomodoro, VERB + DELIVERABLE + SIZE.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31520" y="306324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30632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691640" y="313639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them on the Miro board (link in the calendar invite).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31520" y="402336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4023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691640" y="409651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one out loud to the person next to you.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691640" y="5074920"/>
            <a:ext cx="9784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sessions between WAGs: </a:t>
            </a:r>
            <a:r>
              <a:rPr lang="en-US" sz="1600" b="1" dirty="0">
                <a:solidFill>
                  <a:srgbClr val="F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https://pomofocus.io</a:t>
            </a: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pick your length, go.</a:t>
            </a:r>
            <a:endParaRPr lang="en-US" sz="16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623560"/>
            <a:ext cx="502920" cy="50292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463040" y="56692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Timer starts at 1:30 sharp.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2</cp:revision>
  <dcterms:created xsi:type="dcterms:W3CDTF">2026-08-06T02:14:54Z</dcterms:created>
  <dcterms:modified xsi:type="dcterms:W3CDTF">2026-08-27T06:01:22Z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2026-08-27T06:01:22Z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d8869e48-d177-454a-b7a3-73c3a81ab0b0</vt:lpwstr>
  </property>
  <property fmtid="{D5CDD505-2E9C-101B-9397-08002B2CF9AE}" pid="8" name="MSIP_Label_0f488380-630a-4f55-a077-a19445e3f360_ContentBits">
    <vt:lpwstr>0</vt:lpwstr>
  </property>
  <property fmtid="{D5CDD505-2E9C-101B-9397-08002B2CF9AE}" pid="9" name="MSIP_Label_0f488380-630a-4f55-a077-a19445e3f360_Tag">
    <vt:lpwstr>10, 3, 0, 2</vt:lpwstr>
  </property>
</Properties>
</file>