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èle Masson-Trottier" userId="bc3d7ddc-f412-41df-99b8-b627034430b3" providerId="ADAL" clId="{F2B80CDD-E394-5D5F-B1B1-B5380F9DE089}"/>
    <pc:docChg chg="mod modSld">
      <pc:chgData name="Michèle Masson-Trottier" userId="bc3d7ddc-f412-41df-99b8-b627034430b3" providerId="ADAL" clId="{F2B80CDD-E394-5D5F-B1B1-B5380F9DE089}" dt="2026-08-13T07:00:33.588" v="1" actId="33475"/>
      <pc:docMkLst>
        <pc:docMk/>
      </pc:docMkLst>
      <pc:sldChg chg="modSp mod">
        <pc:chgData name="Michèle Masson-Trottier" userId="bc3d7ddc-f412-41df-99b8-b627034430b3" providerId="ADAL" clId="{F2B80CDD-E394-5D5F-B1B1-B5380F9DE089}" dt="2026-08-13T07:00:23.523" v="0" actId="20577"/>
        <pc:sldMkLst>
          <pc:docMk/>
          <pc:sldMk cId="0" sldId="258"/>
        </pc:sldMkLst>
        <pc:spChg chg="mod">
          <ac:chgData name="Michèle Masson-Trottier" userId="bc3d7ddc-f412-41df-99b8-b627034430b3" providerId="ADAL" clId="{F2B80CDD-E394-5D5F-B1B1-B5380F9DE089}" dt="2026-08-13T07:00:23.523" v="0" actId="20577"/>
          <ac:spMkLst>
            <pc:docMk/>
            <pc:sldMk cId="0" sldId="258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07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Full-length Friday today (no seminar clash) — 50-min pomodoros, timer at 9:30.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Poll the room: who uses a reference manager? What note system? ~8 min of sharing — the peer tips here are often worth more than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Adapted directly from the Thèsez-vous 'Recension des écrits' poster (in the affiches folder — worth printing for the room). Their bonus insight: if you find almost nothing, that gap IS your scientific relevance. Group survivors with comparative tables; NVivo/QDA software for big corpora.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reframe is the session's core. The saturation criterion comes from the Thèsez-vous poster: when no new categories emerge and existing ones are stable, stop searching. Scoping/mapping review methods help restrict scope legitimately. ~4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Thèsez-vous rhythm today: 50-min pomodoros with 10-min pauses. Breaks are for talking, pomodoros are not. Coffee/hot water/snacks at the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quiet minutes to write and post objectives, then a quick round: each person reads one aloud. Start the visible timer exactly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7373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kern="0" spc="200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 WAGademy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0080" y="2286000"/>
            <a:ext cx="10972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Taming the literature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strategically, keep notes you'll actually reuse, and stop drowning.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3 of 6 · Fri 21 Aug · 9:00 am – 12:30 pm · 78-411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 (15 min)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860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“Where does what you read actually go?”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23728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infinite pile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737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papers arrive faster than anyone can read them. 'Caught up' is not a real state — strategy beats stamina.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7"/>
          <p:cNvSpPr/>
          <p:nvPr/>
        </p:nvSpPr>
        <p:spPr>
          <a:xfrm>
            <a:off x="6537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268" y="23728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Read-and-forget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452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read it, highlighted it… and six months later remember nothing. Reading without capture is entertainment.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Shape 11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6588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 graveyard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737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Highlights and PDFs scattered across five apps. Notes you can't find again are notes you never took.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0" name="Shape 15"/>
          <p:cNvSpPr/>
          <p:nvPr/>
        </p:nvSpPr>
        <p:spPr>
          <a:xfrm>
            <a:off x="6537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268" y="46588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stop criterion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452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“I'll start writing when I've read enough.” Without a definition of 'enough', the reading never ends.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recension pipeline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150418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32588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Scope the object before searching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463040" y="1709928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supervisors and librarians for the must-read authors; start from handbooks and meta-analyses; build a personal lexicon and a first concept map.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532888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" y="2711196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5328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Set limits — and write them down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463040" y="2916936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 inclusion/exclusion criteria: years (e.g. post-2010), geography, methodology. Document keywords and exclusions as you go — your methods section will thank you.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739896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" y="3918204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739896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Search smart, then snowball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463040" y="4123944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Databases beat Google Scholar for precision (thesauri, boolean operators). Found a great source? Mine its reference list — the 'boule de neige' technique.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548640" y="4946904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" y="5125212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63040" y="4946904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Filter in three waves + capture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463040" y="533095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Titles → abstracts → full text. Zotero/Mendeley from day one; reading notes with full refs and page numbers — impressions are impossible to remember later.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48640" y="6263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Cataloguing vs arguing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7DCD2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914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0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 review that catalogues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“Smith (2020) found X. Jones (2021) found Y. Lee (2022)…”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Organised by paper, in the order you read them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you did the reading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like an annotated bibliography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DDEBE2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629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E8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 review that argues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629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“Two camps disagree about X; the evidence splits on method…”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Organised by idea, tension, or gap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why YOUR project needs to exist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cited paper is doing a job in your argument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stop criteria: your argument holds — or saturation, when new papers stop adding new categories.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today runs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194560" y="132588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+ post your 3 objectives on the board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4767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548640" y="194767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94560" y="194767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1 — 50 min deep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6946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48640" y="256946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10:20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194560" y="256946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coffee, snacks, check-in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3" name="Text 11"/>
          <p:cNvSpPr/>
          <p:nvPr/>
        </p:nvSpPr>
        <p:spPr>
          <a:xfrm>
            <a:off x="548640" y="319125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10:30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94560" y="319125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2 — 50 min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13048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548640" y="38130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11:20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194560" y="3813048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548640" y="443484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94560" y="443484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3 — 50 min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5663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2" name="Text 20"/>
          <p:cNvSpPr/>
          <p:nvPr/>
        </p:nvSpPr>
        <p:spPr>
          <a:xfrm>
            <a:off x="548640" y="50566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12:20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194560" y="50566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back: wins, blockers, next intention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7842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E8604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23"/>
          <p:cNvSpPr/>
          <p:nvPr/>
        </p:nvSpPr>
        <p:spPr>
          <a:xfrm>
            <a:off x="548640" y="567842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194560" y="567842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see you next week!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691640" y="217627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 objectives — one per pomodoro, VERB + DELIVERABLE + SIZE.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306324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73152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313639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them on the Miro board (link in the calendar invite).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402336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731520" y="4023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91640" y="409651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one out loud to the person next to you.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91640" y="507492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sessions between WAGs: </a:t>
            </a:r>
            <a:r>
              <a:rPr lang="en-US" sz="1600" b="1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https://pomofocus.io</a:t>
            </a: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your length, go.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623560"/>
            <a:ext cx="502920" cy="5029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463040" y="56692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Timer starts at 9:30 sharp.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Microsoft Macintosh PowerPoint</Application>
  <PresentationFormat>Widescreen</PresentationFormat>
  <Paragraphs>73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Michèle Masson-Trottier</cp:lastModifiedBy>
  <cp:revision>1</cp:revision>
  <dcterms:created xsi:type="dcterms:W3CDTF">2026-08-06T02:14:54Z</dcterms:created>
  <dcterms:modified xsi:type="dcterms:W3CDTF">2026-08-13T07:00:33Z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2026-08-13T07:00:33Z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a188f556-5c62-488a-a7d3-22166820b170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50, 3, 0, 1</vt:lpwstr>
  </property>
</Properties>
</file>